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256" r:id="rId4"/>
    <p:sldId id="257" r:id="rId5"/>
    <p:sldId id="283" r:id="rId6"/>
    <p:sldId id="280" r:id="rId7"/>
    <p:sldId id="260" r:id="rId8"/>
    <p:sldId id="281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59E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4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5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9FEAD-89F2-4B75-8469-7A7C5B473452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0D88-C60E-4380-BC2F-9A6B6BE44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0D88-C60E-4380-BC2F-9A6B6BE442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74D380-59C0-4B90-8173-50BB66537966}" type="datetimeFigureOut">
              <a:rPr lang="en-US" smtClean="0"/>
              <a:pPr/>
              <a:t>29/04/2014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1908DB-DA65-439D-A409-FA7FBC16D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47398630_4fb7bf6e8a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733800" y="1821138"/>
            <a:ext cx="4648200" cy="5036862"/>
          </a:xfrm>
          <a:prstGeom prst="flowChartDisplay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19535553">
            <a:off x="36196" y="-20636"/>
            <a:ext cx="7817936" cy="67423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flipH="1">
            <a:off x="1981200" y="52578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flipH="1">
            <a:off x="0" y="47244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flipH="1">
            <a:off x="1219200" y="42672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flipH="1">
            <a:off x="1828800" y="31242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flipH="1">
            <a:off x="2209800" y="39624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flipH="1">
            <a:off x="990600" y="411480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18268504" flipH="1">
            <a:off x="577639" y="5180436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18268504" flipH="1">
            <a:off x="2254040" y="1827635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21319564" flipH="1">
            <a:off x="832536" y="5391720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21319564" flipH="1">
            <a:off x="61649" y="5418267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18680662" flipH="1">
            <a:off x="2067388" y="2586735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18680662" flipH="1">
            <a:off x="1533987" y="2434335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6147398630_4fb7bf6e8a_z.jpg"/>
          <p:cNvPicPr>
            <a:picLocks noChangeAspect="1"/>
          </p:cNvPicPr>
          <p:nvPr/>
        </p:nvPicPr>
        <p:blipFill>
          <a:blip r:embed="rId2" cstate="print"/>
          <a:srcRect l="20988" t="43284" r="53181" b="16418"/>
          <a:stretch>
            <a:fillRect/>
          </a:stretch>
        </p:blipFill>
        <p:spPr>
          <a:xfrm rot="18680662" flipH="1">
            <a:off x="1762587" y="2586736"/>
            <a:ext cx="2133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6931" r="7921" b="28169"/>
          <a:stretch>
            <a:fillRect/>
          </a:stretch>
        </p:blipFill>
        <p:spPr bwMode="auto">
          <a:xfrm>
            <a:off x="0" y="0"/>
            <a:ext cx="487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Acer\Desktop\ANUP (2)\imagesCA50IHVU.jpg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4495800" y="3962400"/>
            <a:ext cx="4648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4191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,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  কী করি আজ ভেবে না পাই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l="6931" r="7921" b="28169"/>
          <a:stretch>
            <a:fillRect/>
          </a:stretch>
        </p:blipFill>
        <p:spPr bwMode="auto">
          <a:xfrm>
            <a:off x="4495800" y="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:\Users\Acer\Desktop\ANUP (2)\imagesCA50IHVU.jpg"/>
          <p:cNvPicPr>
            <a:picLocks noChangeAspect="1" noChangeArrowheads="1"/>
          </p:cNvPicPr>
          <p:nvPr/>
        </p:nvPicPr>
        <p:blipFill>
          <a:blip r:embed="rId3" cstate="print"/>
          <a:srcRect r="12903"/>
          <a:stretch>
            <a:fillRect/>
          </a:stretch>
        </p:blipFill>
        <p:spPr bwMode="auto">
          <a:xfrm>
            <a:off x="0" y="3962400"/>
            <a:ext cx="4495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943600"/>
            <a:ext cx="9144000" cy="10595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</a:rPr>
              <a:t>    পথ হারিয়ে কোন বনে যাই।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Desktop\ANUP (2)\imagesCAZTOLTP.jpg"/>
          <p:cNvPicPr>
            <a:picLocks noChangeAspect="1" noChangeArrowheads="1"/>
          </p:cNvPicPr>
          <p:nvPr/>
        </p:nvPicPr>
        <p:blipFill>
          <a:blip r:embed="rId2" cstate="print"/>
          <a:srcRect l="9836" t="8333" r="37705" b="13333"/>
          <a:stretch>
            <a:fillRect/>
          </a:stretch>
        </p:blipFill>
        <p:spPr bwMode="auto">
          <a:xfrm>
            <a:off x="4495800" y="0"/>
            <a:ext cx="4648200" cy="3581400"/>
          </a:xfrm>
          <a:prstGeom prst="flowChartPunchedTape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Acer\Desktop\ANUP (2)\imagesCAESFCIL.jpg"/>
          <p:cNvPicPr>
            <a:picLocks noChangeAspect="1" noChangeArrowheads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 bwMode="auto">
          <a:xfrm>
            <a:off x="0" y="5257800"/>
            <a:ext cx="2286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581400"/>
            <a:ext cx="9144000" cy="15696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   কোন মাঠে যে ছুটে বেড়াই </a:t>
            </a:r>
          </a:p>
          <a:p>
            <a:r>
              <a:rPr lang="bn-BD" sz="4800" dirty="0" smtClean="0"/>
              <a:t>           সকল ছেলে জুটি ৷</a:t>
            </a:r>
            <a:endParaRPr lang="en-US" sz="4800" dirty="0"/>
          </a:p>
        </p:txBody>
      </p:sp>
      <p:pic>
        <p:nvPicPr>
          <p:cNvPr id="5" name="Picture 4" descr="C:\Users\Acer\Desktop\ANUP (2)\imagesCAZTOLTP.jpg"/>
          <p:cNvPicPr>
            <a:picLocks noChangeAspect="1" noChangeArrowheads="1"/>
          </p:cNvPicPr>
          <p:nvPr/>
        </p:nvPicPr>
        <p:blipFill>
          <a:blip r:embed="rId2" cstate="print"/>
          <a:srcRect t="8333" r="42623" b="13333"/>
          <a:stretch>
            <a:fillRect/>
          </a:stretch>
        </p:blipFill>
        <p:spPr bwMode="auto">
          <a:xfrm>
            <a:off x="0" y="0"/>
            <a:ext cx="4572000" cy="3581400"/>
          </a:xfrm>
          <a:prstGeom prst="flowChartPunchedTape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Acer\Desktop\ANUP (2)\imagesCAESFCIL.jpg"/>
          <p:cNvPicPr>
            <a:picLocks noChangeAspect="1" noChangeArrowheads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 bwMode="auto">
          <a:xfrm>
            <a:off x="6858000" y="5257800"/>
            <a:ext cx="2286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6" descr="C:\Users\Acer\Desktop\ANUP (2)\imagesCAESFCIL.jpg"/>
          <p:cNvPicPr>
            <a:picLocks noChangeAspect="1" noChangeArrowheads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 bwMode="auto">
          <a:xfrm>
            <a:off x="3429000" y="5257800"/>
            <a:ext cx="2286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Cross 7"/>
          <p:cNvSpPr/>
          <p:nvPr/>
        </p:nvSpPr>
        <p:spPr>
          <a:xfrm>
            <a:off x="6096000" y="5715000"/>
            <a:ext cx="533400" cy="609600"/>
          </a:xfrm>
          <a:prstGeom prst="plus">
            <a:avLst>
              <a:gd name="adj" fmla="val 3528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2667000" y="5791200"/>
            <a:ext cx="533400" cy="609600"/>
          </a:xfrm>
          <a:prstGeom prst="plus">
            <a:avLst>
              <a:gd name="adj" fmla="val 3528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hBLauBg7SkWPP-sOeT5SMBIJlW6Fra0g3mlKE2Bonkj5R1zQt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562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  আজ আমাদের ছুটি ও ভাই </a:t>
            </a:r>
          </a:p>
          <a:p>
            <a:r>
              <a:rPr lang="bn-BD" sz="4400" dirty="0" smtClean="0">
                <a:solidFill>
                  <a:srgbClr val="FF0000"/>
                </a:solidFill>
              </a:rPr>
              <a:t>          আজ আমাদের ছুটি ৷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000" b="1" dirty="0" smtClean="0"/>
              <a:t>উচ্চারণ অনুশীলন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0" y="2286000"/>
            <a:ext cx="32766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     </a:t>
            </a:r>
            <a:r>
              <a:rPr lang="bn-BD" sz="7200" dirty="0" smtClean="0">
                <a:solidFill>
                  <a:schemeClr val="bg1"/>
                </a:solidFill>
              </a:rPr>
              <a:t>টুটি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0" y="4495800"/>
            <a:ext cx="3276600" cy="2057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486400" y="2514600"/>
            <a:ext cx="3276600" cy="2057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286000" y="4572000"/>
            <a:ext cx="3276600" cy="2057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67000" y="5181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জুটি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124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  ছুটি</a:t>
            </a:r>
            <a:endParaRPr lang="en-US" sz="54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22098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bn-BD" dirty="0" smtClean="0"/>
              <a:t>অনুশীলন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495800" cy="4068763"/>
          </a:xfrm>
        </p:spPr>
        <p:txBody>
          <a:bodyPr/>
          <a:lstStyle/>
          <a:p>
            <a:endParaRPr lang="bn-BD" dirty="0" smtClean="0"/>
          </a:p>
          <a:p>
            <a:pPr>
              <a:buNone/>
            </a:pPr>
            <a:r>
              <a:rPr lang="bn-BD" dirty="0" smtClean="0"/>
              <a:t>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4267200" cy="4068763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304800" y="0"/>
            <a:ext cx="8610600" cy="22860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7620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8000" dirty="0" smtClean="0"/>
              <a:t> অনুশীলন</a:t>
            </a:r>
            <a:endParaRPr lang="en-US" dirty="0"/>
          </a:p>
        </p:txBody>
      </p:sp>
      <p:sp>
        <p:nvSpPr>
          <p:cNvPr id="7" name="Plaque 6"/>
          <p:cNvSpPr/>
          <p:nvPr/>
        </p:nvSpPr>
        <p:spPr>
          <a:xfrm>
            <a:off x="533400" y="2819400"/>
            <a:ext cx="3657600" cy="2438400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33528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দলগত  কাজ</a:t>
            </a:r>
            <a:endParaRPr lang="en-US" sz="6000" dirty="0"/>
          </a:p>
        </p:txBody>
      </p:sp>
      <p:sp>
        <p:nvSpPr>
          <p:cNvPr id="9" name="Bevel 8"/>
          <p:cNvSpPr/>
          <p:nvPr/>
        </p:nvSpPr>
        <p:spPr>
          <a:xfrm>
            <a:off x="5257800" y="2895600"/>
            <a:ext cx="3505200" cy="2362200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জোড়ায়  কাজ</a:t>
            </a:r>
            <a:endParaRPr lang="en-US" sz="4800" dirty="0"/>
          </a:p>
        </p:txBody>
      </p:sp>
      <p:sp>
        <p:nvSpPr>
          <p:cNvPr id="11" name="Half Frame 10"/>
          <p:cNvSpPr/>
          <p:nvPr/>
        </p:nvSpPr>
        <p:spPr>
          <a:xfrm>
            <a:off x="4343400" y="1981200"/>
            <a:ext cx="1295400" cy="4648200"/>
          </a:xfrm>
          <a:prstGeom prst="half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BD_MP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5562600"/>
            <a:ext cx="16764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BD_MP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2286000" y="5562600"/>
            <a:ext cx="16764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BD_MPE_01.jpg"/>
          <p:cNvPicPr>
            <a:picLocks noChangeAspect="1"/>
          </p:cNvPicPr>
          <p:nvPr/>
        </p:nvPicPr>
        <p:blipFill>
          <a:blip r:embed="rId3" cstate="print"/>
          <a:srcRect r="36364"/>
          <a:stretch>
            <a:fillRect/>
          </a:stretch>
        </p:blipFill>
        <p:spPr>
          <a:xfrm rot="10800000" flipV="1">
            <a:off x="5181600" y="54102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BD_MPE_01.jpg"/>
          <p:cNvPicPr>
            <a:picLocks noChangeAspect="1"/>
          </p:cNvPicPr>
          <p:nvPr/>
        </p:nvPicPr>
        <p:blipFill>
          <a:blip r:embed="rId3" cstate="print"/>
          <a:srcRect r="36364"/>
          <a:stretch>
            <a:fillRect/>
          </a:stretch>
        </p:blipFill>
        <p:spPr>
          <a:xfrm rot="10800000" flipV="1">
            <a:off x="7467600" y="5334000"/>
            <a:ext cx="1371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B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13446">
            <a:off x="1763690" y="2198477"/>
            <a:ext cx="2556207" cy="2603225"/>
          </a:xfrm>
          <a:prstGeom prst="dodecagon">
            <a:avLst/>
          </a:prstGeom>
        </p:spPr>
      </p:pic>
      <p:sp>
        <p:nvSpPr>
          <p:cNvPr id="3" name="TextBox 2"/>
          <p:cNvSpPr txBox="1"/>
          <p:nvPr/>
        </p:nvSpPr>
        <p:spPr>
          <a:xfrm rot="19435772">
            <a:off x="2517335" y="2916266"/>
            <a:ext cx="3024100" cy="257701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  </a:t>
            </a:r>
            <a:r>
              <a:rPr lang="bn-BD" sz="4800" dirty="0" smtClean="0">
                <a:solidFill>
                  <a:srgbClr val="00B050"/>
                </a:solidFill>
              </a:rPr>
              <a:t>কবিতাটি  আবৃত্তি কর </a:t>
            </a:r>
            <a:r>
              <a:rPr lang="bn-BD" sz="6000" dirty="0" smtClean="0"/>
              <a:t>।</a:t>
            </a:r>
            <a:endParaRPr lang="en-US" sz="6000" dirty="0"/>
          </a:p>
        </p:txBody>
      </p:sp>
      <p:pic>
        <p:nvPicPr>
          <p:cNvPr id="4" name="Picture 3" descr="C:\Users\Acer\Desktop\ANUP (2)\imagesCATABZ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5820" y="1935184"/>
            <a:ext cx="2895600" cy="2590800"/>
          </a:xfrm>
          <a:prstGeom prst="dodec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08673">
            <a:off x="1901410" y="3030245"/>
            <a:ext cx="2609634" cy="2435014"/>
          </a:xfrm>
          <a:prstGeom prst="dodecagon">
            <a:avLst/>
          </a:prstGeom>
        </p:spPr>
      </p:pic>
      <p:pic>
        <p:nvPicPr>
          <p:cNvPr id="6" name="Picture 5" descr="C:\Users\Acer\Desktop\ANUP (2)\images[5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743200"/>
            <a:ext cx="2876098" cy="2688796"/>
          </a:xfrm>
          <a:prstGeom prst="dodecagon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0"/>
            <a:ext cx="55626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/>
              <a:t>   মূল্যায়ন</a:t>
            </a:r>
            <a:endParaRPr lang="en-US" sz="7200" dirty="0"/>
          </a:p>
        </p:txBody>
      </p:sp>
      <p:pic>
        <p:nvPicPr>
          <p:cNvPr id="8" name="Picture 7" descr="C:\Users\Acer\Desktop\ANUP (2)\imagesCA2I5A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057400"/>
            <a:ext cx="2438400" cy="27432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Acer\Desktop\ANUP (2)\imagesCA2I5A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905000"/>
            <a:ext cx="2438400" cy="27432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Desktop\ANUP (2)\imagesCAB7JD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114800" cy="3429000"/>
          </a:xfrm>
          <a:prstGeom prst="rect">
            <a:avLst/>
          </a:prstGeom>
          <a:noFill/>
        </p:spPr>
      </p:pic>
      <p:pic>
        <p:nvPicPr>
          <p:cNvPr id="3" name="Picture 2" descr="C:\Users\Acer\Desktop\ANUP (2)\imagesCAB7JD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457200" y="0"/>
            <a:ext cx="4267200" cy="39553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7200" dirty="0" smtClean="0"/>
              <a:t> ধন্যবাদ</a:t>
            </a:r>
            <a:endParaRPr lang="en-US" dirty="0"/>
          </a:p>
        </p:txBody>
      </p:sp>
      <p:pic>
        <p:nvPicPr>
          <p:cNvPr id="30722" name="Picture 2" descr="G:\Flower\images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799"/>
            <a:ext cx="9144000" cy="220980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পরিকল্পনায়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667000"/>
            <a:ext cx="5257800" cy="3886200"/>
          </a:xfrm>
          <a:solidFill>
            <a:schemeClr val="bg1"/>
          </a:solidFill>
        </p:spPr>
        <p:txBody>
          <a:bodyPr>
            <a:prstTxWarp prst="textChevronInverted">
              <a:avLst/>
            </a:prstTxWarp>
            <a:normAutofit fontScale="92500"/>
          </a:bodyPr>
          <a:lstStyle/>
          <a:p>
            <a:endParaRPr lang="bn-BD" dirty="0" smtClean="0"/>
          </a:p>
          <a:p>
            <a:pPr algn="r"/>
            <a:r>
              <a:rPr lang="bn-BD" sz="4800" b="1" dirty="0" smtClean="0">
                <a:solidFill>
                  <a:srgbClr val="002060"/>
                </a:solidFill>
              </a:rPr>
              <a:t>মোছা: ফাতেমা খাতুন </a:t>
            </a:r>
          </a:p>
          <a:p>
            <a:pPr algn="r"/>
            <a:r>
              <a:rPr lang="bn-BD" sz="4800" b="1" dirty="0" smtClean="0">
                <a:solidFill>
                  <a:srgbClr val="002060"/>
                </a:solidFill>
              </a:rPr>
              <a:t>ইনসট্রাকটর (সাধারণ) </a:t>
            </a:r>
          </a:p>
          <a:p>
            <a:pPr algn="r"/>
            <a:r>
              <a:rPr lang="bn-BD" sz="4800" b="1" dirty="0" smtClean="0">
                <a:solidFill>
                  <a:srgbClr val="002060"/>
                </a:solidFill>
              </a:rPr>
              <a:t>বগুড়া পি,টি, আই ।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202.JPG"/>
          <p:cNvPicPr>
            <a:picLocks noChangeAspect="1"/>
          </p:cNvPicPr>
          <p:nvPr/>
        </p:nvPicPr>
        <p:blipFill>
          <a:blip r:embed="rId2" cstate="print"/>
          <a:srcRect l="66818" t="26316" r="17424" b="45403"/>
          <a:stretch>
            <a:fillRect/>
          </a:stretch>
        </p:blipFill>
        <p:spPr>
          <a:xfrm>
            <a:off x="381000" y="2667000"/>
            <a:ext cx="3200400" cy="3505200"/>
          </a:xfrm>
          <a:prstGeom prst="ellipse">
            <a:avLst/>
          </a:prstGeom>
          <a:solidFill>
            <a:schemeClr val="accent2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ুও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267200"/>
          </a:xfr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১। শ্রবনযোগ্য স্বরে উচ্চারণ করে আবৃত্তি করতে </a:t>
            </a:r>
          </a:p>
          <a:p>
            <a:pPr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     পারবে ।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২৷ মনোযোগ সহকারে শোনে বলতে পারবে।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133600" y="457200"/>
            <a:ext cx="4495800" cy="18288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914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</a:rPr>
              <a:t>শিখনফল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  <a:solidFill>
            <a:schemeClr val="bg1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prstTxWarp prst="textPlain">
              <a:avLst/>
            </a:prstTxWarp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 বাংলা </a:t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শ্রেণি: প্রথম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19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5791200" cy="56388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bn-BD" sz="3600" dirty="0" smtClean="0"/>
              <a:t>       ছুটি</a:t>
            </a:r>
          </a:p>
          <a:p>
            <a:r>
              <a:rPr lang="bn-BD" sz="3600" dirty="0" smtClean="0"/>
              <a:t>        রবীন্দ্রনাথ</a:t>
            </a:r>
          </a:p>
          <a:p>
            <a:r>
              <a:rPr lang="bn-BD" sz="3600" dirty="0" smtClean="0"/>
              <a:t>          ঠাকুর </a:t>
            </a:r>
          </a:p>
          <a:p>
            <a:r>
              <a:rPr lang="bn-BD" sz="3600" dirty="0" smtClean="0"/>
              <a:t>  </a:t>
            </a:r>
          </a:p>
          <a:p>
            <a:r>
              <a:rPr lang="bn-BD" sz="3600" dirty="0" smtClean="0"/>
              <a:t>    </a:t>
            </a:r>
            <a:endParaRPr lang="en-US" sz="3600" dirty="0"/>
          </a:p>
        </p:txBody>
      </p:sp>
      <p:pic>
        <p:nvPicPr>
          <p:cNvPr id="4" name="Picture 3" descr="C:\Users\REZA\Desktop\_S130121sun.jpg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1295400" y="2819400"/>
            <a:ext cx="32004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REZA\Desktop\untitled.bmp"/>
          <p:cNvPicPr>
            <a:picLocks noChangeAspect="1" noChangeArrowheads="1"/>
          </p:cNvPicPr>
          <p:nvPr/>
        </p:nvPicPr>
        <p:blipFill>
          <a:blip r:embed="rId3" cstate="print"/>
          <a:srcRect b="15789"/>
          <a:stretch>
            <a:fillRect/>
          </a:stretch>
        </p:blipFill>
        <p:spPr bwMode="auto">
          <a:xfrm>
            <a:off x="1066800" y="228600"/>
            <a:ext cx="32004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REZA\Desktop\depositphotos_1263767-Sky--sun--clo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90600"/>
            <a:ext cx="289560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C:\Users\Acer\Desktop\ANUP (2)\imagesCA2I5A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38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ছুটি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257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মেঘের কোলে রোদ হেসেছে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        বাদল গেছে টুটি,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 আমাদের ছুটি ও ভাই </a:t>
            </a:r>
          </a:p>
          <a:p>
            <a:pPr algn="ctr">
              <a:buNone/>
            </a:pPr>
            <a:r>
              <a:rPr lang="bn-BD" sz="5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আজ আমাদের ছুটি ৷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কী করি আজ ভেবে না পাই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       পথ হারিয়ে কোন বনে যাই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মাঠে যে ছুটে বেড়াই </a:t>
            </a:r>
          </a:p>
          <a:p>
            <a:pPr algn="ctr">
              <a:buNone/>
            </a:pPr>
            <a:r>
              <a:rPr lang="bn-BD" sz="51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সকল ছেলে জুটি ৷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আজ আমাদের ছুটি ও ভাই </a:t>
            </a:r>
          </a:p>
          <a:p>
            <a:pPr algn="ctr">
              <a:buNone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 আমাদের ছুটি ৷ </a:t>
            </a:r>
            <a:endParaRPr lang="en-US" sz="51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Acer\Desktop\ANUP (2)\imagesCA2I5A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981200" cy="19812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acher-at-a-class-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5715000" cy="2362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B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25908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মেঘের কোলে রোদ হেসেছে 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বাদল গেছে টুটি ,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3.gstatic.com/images?q=tbn:ANd9GcQhBLauBg7SkWPP-sOeT5SMBIJlW6Fra0g3mlKE2Bonkj5R1zQt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REZA\Desktop\Crowd_of_smiling_children_in_Banglad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038600" cy="4665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bn-BD" sz="5400" dirty="0" smtClean="0"/>
              <a:t> আজ আমাদের ছুটি ও ভাই </a:t>
            </a:r>
          </a:p>
          <a:p>
            <a:r>
              <a:rPr lang="bn-BD" sz="5400" dirty="0" smtClean="0"/>
              <a:t>         আজ আমাদের ছুটি 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204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Oriel</vt:lpstr>
      <vt:lpstr>Slide 1</vt:lpstr>
      <vt:lpstr>পরিকল্পনায়</vt:lpstr>
      <vt:lpstr>ুও</vt:lpstr>
      <vt:lpstr>বিষয়: বাংলা  শ্রেণি: প্রথম</vt:lpstr>
      <vt:lpstr>Slide 5</vt:lpstr>
      <vt:lpstr>ছুটি  রবীন্দ্রনাথ ঠাকুর</vt:lpstr>
      <vt:lpstr>Slide 7</vt:lpstr>
      <vt:lpstr>Slide 8</vt:lpstr>
      <vt:lpstr>Slide 9</vt:lpstr>
      <vt:lpstr>Slide 10</vt:lpstr>
      <vt:lpstr>Slide 11</vt:lpstr>
      <vt:lpstr>Slide 12</vt:lpstr>
      <vt:lpstr>উচ্চারণ অনুশীলন</vt:lpstr>
      <vt:lpstr>অনুশীলন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ptibog</cp:lastModifiedBy>
  <cp:revision>269</cp:revision>
  <dcterms:created xsi:type="dcterms:W3CDTF">2012-11-23T14:26:38Z</dcterms:created>
  <dcterms:modified xsi:type="dcterms:W3CDTF">2014-04-29T05:49:01Z</dcterms:modified>
</cp:coreProperties>
</file>